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5"/>
  </p:notesMasterIdLst>
  <p:sldIdLst>
    <p:sldId id="256" r:id="rId2"/>
    <p:sldId id="268" r:id="rId3"/>
    <p:sldId id="262" r:id="rId4"/>
    <p:sldId id="274" r:id="rId5"/>
    <p:sldId id="275" r:id="rId6"/>
    <p:sldId id="264" r:id="rId7"/>
    <p:sldId id="284" r:id="rId8"/>
    <p:sldId id="276" r:id="rId9"/>
    <p:sldId id="277" r:id="rId10"/>
    <p:sldId id="278" r:id="rId11"/>
    <p:sldId id="279" r:id="rId12"/>
    <p:sldId id="280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31D814-435E-4A9A-AFF6-04526D753778}" type="datetimeFigureOut">
              <a:rPr lang="en-US" smtClean="0"/>
              <a:pPr/>
              <a:t>05-Apr-23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5D2091-8B2D-450E-96E1-BA63A7774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49F9EE0-5F48-4FC4-8EC5-E9C86F4BEE99}" type="datetime1">
              <a:rPr lang="en-US" smtClean="0"/>
              <a:pPr/>
              <a:t>05-Apr-23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smtClean="0"/>
              <a:t>SUBHARTI POLYTECHNIC COLLEGE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29BF1-CE69-442F-8A29-27C0137AF078}" type="datetime1">
              <a:rPr lang="en-US" smtClean="0"/>
              <a:pPr/>
              <a:t>05-Apr-23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SUBHARTI POLYTECHNIC COLLEGE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EA6-9EC4-4C9A-977A-4D7770B3E84D}" type="datetime1">
              <a:rPr lang="en-US" smtClean="0"/>
              <a:pPr/>
              <a:t>05-Apr-23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SUBHARTI POLYTECHNIC COLLEGE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8575E36-2A2E-4FC4-BD41-1BF87FD719DE}" type="datetime1">
              <a:rPr lang="en-US" smtClean="0"/>
              <a:pPr/>
              <a:t>05-Apr-23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SUBHARTI POLYTECHNIC COLLEGE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C7B14B8-6507-4DBA-A634-9FA7099C7441}" type="datetime1">
              <a:rPr lang="en-US" smtClean="0"/>
              <a:pPr/>
              <a:t>05-Apr-23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n-US" smtClean="0"/>
              <a:t>SUBHARTI POLYTECHNIC COLLEGE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A6032-2DC5-4F12-ADB9-2A5BC0CB5A3F}" type="datetime1">
              <a:rPr lang="en-US" smtClean="0"/>
              <a:pPr/>
              <a:t>05-Apr-23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SUBHARTI POLYTECHNIC COLLEGE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84E13-8B41-42CC-B0E4-203235BEC84F}" type="datetime1">
              <a:rPr lang="en-US" smtClean="0"/>
              <a:pPr/>
              <a:t>05-Apr-23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SUBHARTI POLYTECHNIC COLLEGE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E84ED64-6283-4922-973D-07A32F857883}" type="datetime1">
              <a:rPr lang="en-US" smtClean="0"/>
              <a:pPr/>
              <a:t>05-Apr-23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SUBHARTI POLYTECHNIC COLLEGE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418B3-6704-4178-A13A-5413769F4305}" type="datetime1">
              <a:rPr lang="en-US" smtClean="0"/>
              <a:pPr/>
              <a:t>05-Apr-23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SUBHARTI POLYTECHNIC COLLEGE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A6CF26C-E057-4CA3-8B65-4DEE94AC6277}" type="datetime1">
              <a:rPr lang="en-US" smtClean="0"/>
              <a:pPr/>
              <a:t>05-Apr-23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SUBHARTI POLYTECHNIC COLLEGE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6876110-1764-4352-B659-5F0861089B39}" type="datetime1">
              <a:rPr lang="en-US" smtClean="0"/>
              <a:pPr/>
              <a:t>05-Apr-23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SUBHARTI POLYTECHNIC COLLEGE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F7BC0B1-434A-4020-B7D8-2238EC12475C}" type="datetime1">
              <a:rPr lang="en-US" smtClean="0"/>
              <a:pPr/>
              <a:t>05-Apr-23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SUBHARTI POLYTECHNIC COLLEGE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362199"/>
          </a:xfrm>
        </p:spPr>
        <p:txBody>
          <a:bodyPr/>
          <a:lstStyle/>
          <a:p>
            <a:r>
              <a:rPr lang="en-US" dirty="0" smtClean="0"/>
              <a:t>MONTHLY REPORT </a:t>
            </a:r>
            <a:br>
              <a:rPr lang="en-US" dirty="0" smtClean="0"/>
            </a:br>
            <a:r>
              <a:rPr lang="en-US" dirty="0" smtClean="0"/>
              <a:t>MARCH</a:t>
            </a:r>
            <a:r>
              <a:rPr lang="en-US" dirty="0" smtClean="0"/>
              <a:t>-2023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534400" cy="1752600"/>
          </a:xfrm>
        </p:spPr>
        <p:txBody>
          <a:bodyPr/>
          <a:lstStyle/>
          <a:p>
            <a:r>
              <a:rPr lang="en-US" dirty="0" smtClean="0"/>
              <a:t>SUBHARTI POLYTECHNIC COLLEGE</a:t>
            </a:r>
          </a:p>
          <a:p>
            <a:r>
              <a:rPr lang="en-US" dirty="0" smtClean="0"/>
              <a:t>(SWAMI VIVEKANAND SUBHARTI UNIVERSITY)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 flipH="1">
            <a:off x="7572567" y="5332477"/>
            <a:ext cx="2667003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6.1 Activity done by </a:t>
            </a:r>
            <a:r>
              <a:rPr lang="en-US" b="1" dirty="0" smtClean="0"/>
              <a:t>ECE </a:t>
            </a:r>
            <a:r>
              <a:rPr lang="en-US" b="1" dirty="0" err="1" smtClean="0"/>
              <a:t>deptt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Quiz on “</a:t>
            </a:r>
            <a:r>
              <a:rPr lang="en-US" b="1" dirty="0" smtClean="0"/>
              <a:t>International </a:t>
            </a:r>
            <a:r>
              <a:rPr lang="en-US" b="1" dirty="0" smtClean="0"/>
              <a:t>Day of Happiness and World Sparrow Day</a:t>
            </a:r>
            <a:r>
              <a:rPr lang="en-US" dirty="0" smtClean="0"/>
              <a:t>” </a:t>
            </a:r>
            <a:r>
              <a:rPr lang="en-US" dirty="0" smtClean="0"/>
              <a:t>was organized by </a:t>
            </a:r>
            <a:r>
              <a:rPr lang="en-US" dirty="0" smtClean="0"/>
              <a:t>ECE </a:t>
            </a:r>
            <a:r>
              <a:rPr lang="en-US" dirty="0" smtClean="0"/>
              <a:t>Department on </a:t>
            </a:r>
            <a:r>
              <a:rPr lang="en-US" dirty="0" smtClean="0"/>
              <a:t>20</a:t>
            </a:r>
            <a:r>
              <a:rPr lang="en-US" dirty="0" smtClean="0"/>
              <a:t>.03.2023 </a:t>
            </a:r>
            <a:r>
              <a:rPr lang="en-US" dirty="0" smtClean="0"/>
              <a:t>through Online Mode.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Total </a:t>
            </a:r>
            <a:r>
              <a:rPr lang="en-US" dirty="0" smtClean="0"/>
              <a:t>160 </a:t>
            </a:r>
            <a:r>
              <a:rPr lang="en-US" dirty="0" smtClean="0"/>
              <a:t>students were participated in the said quiz.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>
          <a:xfrm>
            <a:off x="3276600" y="6477000"/>
            <a:ext cx="3352800" cy="381000"/>
          </a:xfrm>
        </p:spPr>
        <p:txBody>
          <a:bodyPr/>
          <a:lstStyle/>
          <a:p>
            <a:pPr algn="just"/>
            <a:r>
              <a:rPr lang="en-US" dirty="0" smtClean="0"/>
              <a:t>SUBHARTI POLYTECHNIC COLLEGE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6.2 Activity done by </a:t>
            </a:r>
            <a:r>
              <a:rPr lang="en-US" b="1" dirty="0" smtClean="0"/>
              <a:t>CE </a:t>
            </a:r>
            <a:r>
              <a:rPr lang="en-US" b="1" dirty="0" err="1" smtClean="0"/>
              <a:t>deptt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Quiz</a:t>
            </a:r>
            <a:r>
              <a:rPr lang="en-US" dirty="0" smtClean="0"/>
              <a:t> </a:t>
            </a:r>
            <a:r>
              <a:rPr lang="en-US" dirty="0" smtClean="0"/>
              <a:t>on </a:t>
            </a:r>
            <a:r>
              <a:rPr lang="en-US" dirty="0" smtClean="0"/>
              <a:t>“</a:t>
            </a:r>
            <a:r>
              <a:rPr lang="en-US" b="1" dirty="0" smtClean="0"/>
              <a:t>Awareness of Physical Activities in Students</a:t>
            </a:r>
            <a:r>
              <a:rPr lang="en-US" dirty="0" smtClean="0"/>
              <a:t>” </a:t>
            </a:r>
            <a:r>
              <a:rPr lang="en-US" dirty="0" smtClean="0"/>
              <a:t>was organized by </a:t>
            </a:r>
            <a:r>
              <a:rPr lang="en-US" dirty="0" smtClean="0"/>
              <a:t>CE </a:t>
            </a:r>
            <a:r>
              <a:rPr lang="en-US" dirty="0" smtClean="0"/>
              <a:t>Department on </a:t>
            </a:r>
            <a:r>
              <a:rPr lang="en-US" dirty="0" smtClean="0"/>
              <a:t>22</a:t>
            </a:r>
            <a:r>
              <a:rPr lang="en-US" dirty="0" smtClean="0"/>
              <a:t>.03.2023</a:t>
            </a:r>
            <a:r>
              <a:rPr lang="en-US" dirty="0" smtClean="0"/>
              <a:t> through ONLINE mode.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Total 109 </a:t>
            </a:r>
            <a:r>
              <a:rPr lang="en-US" dirty="0" smtClean="0"/>
              <a:t>students were </a:t>
            </a:r>
            <a:r>
              <a:rPr lang="en-US" dirty="0" smtClean="0"/>
              <a:t>participated in </a:t>
            </a:r>
            <a:r>
              <a:rPr lang="en-US" dirty="0" smtClean="0"/>
              <a:t>the said </a:t>
            </a:r>
            <a:r>
              <a:rPr lang="en-US" dirty="0" smtClean="0"/>
              <a:t>Quiz.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>
          <a:xfrm>
            <a:off x="3276600" y="6477000"/>
            <a:ext cx="3352800" cy="381000"/>
          </a:xfrm>
        </p:spPr>
        <p:txBody>
          <a:bodyPr/>
          <a:lstStyle/>
          <a:p>
            <a:pPr algn="just"/>
            <a:r>
              <a:rPr lang="en-US" dirty="0" smtClean="0"/>
              <a:t>SUBHARTI POLYTECHNIC COLLEGE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6.3 Activity done by </a:t>
            </a:r>
            <a:r>
              <a:rPr lang="en-US" b="1" dirty="0" smtClean="0"/>
              <a:t>M</a:t>
            </a:r>
            <a:r>
              <a:rPr lang="en-US" b="1" dirty="0" smtClean="0"/>
              <a:t>E </a:t>
            </a:r>
            <a:r>
              <a:rPr lang="en-US" b="1" dirty="0" err="1" smtClean="0"/>
              <a:t>deptt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Placement Related activity </a:t>
            </a:r>
            <a:r>
              <a:rPr lang="en-US" dirty="0" smtClean="0"/>
              <a:t>was organized by </a:t>
            </a:r>
            <a:r>
              <a:rPr lang="en-US" dirty="0" smtClean="0"/>
              <a:t>M</a:t>
            </a:r>
            <a:r>
              <a:rPr lang="en-US" dirty="0" smtClean="0"/>
              <a:t>E </a:t>
            </a:r>
            <a:r>
              <a:rPr lang="en-US" dirty="0" smtClean="0"/>
              <a:t>Department on </a:t>
            </a:r>
            <a:r>
              <a:rPr lang="en-US" b="1" dirty="0" smtClean="0"/>
              <a:t>23.03.2023</a:t>
            </a:r>
            <a:r>
              <a:rPr lang="en-US" b="1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Key Students:- Second Year.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Total 65 </a:t>
            </a:r>
            <a:r>
              <a:rPr lang="en-US" dirty="0" smtClean="0"/>
              <a:t>students were attended the said </a:t>
            </a:r>
            <a:r>
              <a:rPr lang="en-US" dirty="0" smtClean="0"/>
              <a:t>Activity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>
          <a:xfrm>
            <a:off x="3276600" y="6477000"/>
            <a:ext cx="3352800" cy="381000"/>
          </a:xfrm>
        </p:spPr>
        <p:txBody>
          <a:bodyPr/>
          <a:lstStyle/>
          <a:p>
            <a:pPr algn="just"/>
            <a:r>
              <a:rPr lang="en-US" dirty="0" smtClean="0"/>
              <a:t>SUBHARTI POLYTECHNIC COLLEGE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925762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/>
              <a:t>Jai hind…</a:t>
            </a:r>
            <a:endParaRPr lang="en-US" sz="5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5257800"/>
            <a:ext cx="7467600" cy="12161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>
          <a:xfrm>
            <a:off x="3276600" y="6477000"/>
            <a:ext cx="3352800" cy="381000"/>
          </a:xfrm>
        </p:spPr>
        <p:txBody>
          <a:bodyPr/>
          <a:lstStyle/>
          <a:p>
            <a:pPr algn="just"/>
            <a:r>
              <a:rPr lang="en-US" dirty="0" smtClean="0"/>
              <a:t>SUBHARTI POLYTECHNIC COLLEGE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TABLE OF CONTENT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None/>
            </a:pPr>
            <a:r>
              <a:rPr lang="en-US" dirty="0" smtClean="0"/>
              <a:t>1. MEETING’S</a:t>
            </a:r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en-US" sz="2000" dirty="0" smtClean="0"/>
              <a:t>2. APPOINTMENTS, PROMOTION &amp; REGULARIZATION</a:t>
            </a:r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en-US" dirty="0" smtClean="0"/>
              <a:t>3. AWARDS,IPR &amp; RESEARCH</a:t>
            </a:r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en-US" dirty="0" smtClean="0"/>
              <a:t>4. ADMISSIONS</a:t>
            </a:r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en-US" dirty="0" smtClean="0"/>
              <a:t>5. PLACEMENTS</a:t>
            </a:r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en-US" dirty="0" smtClean="0"/>
              <a:t>6. ACTIVITY BY DEPARTMENTS</a:t>
            </a:r>
          </a:p>
          <a:p>
            <a:pPr marL="457200" indent="-457200" algn="just">
              <a:lnSpc>
                <a:spcPct val="150000"/>
              </a:lnSpc>
              <a:buNone/>
            </a:pPr>
            <a:endParaRPr lang="en-US" dirty="0" smtClean="0"/>
          </a:p>
          <a:p>
            <a:pPr marL="457200" indent="-457200" algn="just">
              <a:lnSpc>
                <a:spcPct val="150000"/>
              </a:lnSpc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>
          <a:xfrm>
            <a:off x="1600200" y="6400800"/>
            <a:ext cx="5105400" cy="457200"/>
          </a:xfrm>
        </p:spPr>
        <p:txBody>
          <a:bodyPr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      SUBHARTI POLYTECHNIC COLLEGE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1. MEETING 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20000" cy="480060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09.03.2023</a:t>
            </a:r>
            <a:endParaRPr lang="en-US" b="1" dirty="0" smtClean="0"/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	Regarding Practical Exam of BTE </a:t>
            </a:r>
            <a:r>
              <a:rPr lang="en-US" dirty="0" smtClean="0"/>
              <a:t>students and First Sessional Exam of SVSU students.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b="1" dirty="0" smtClean="0"/>
              <a:t>14.03.2023</a:t>
            </a:r>
            <a:endParaRPr lang="en-US" b="1" dirty="0" smtClean="0"/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	Regarding Convocation-2023 with college coordinators.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20.03.2023</a:t>
            </a:r>
            <a:endParaRPr lang="en-US" b="1" dirty="0" smtClean="0"/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	Regarding </a:t>
            </a:r>
            <a:r>
              <a:rPr lang="en-US" dirty="0" smtClean="0"/>
              <a:t>Convocation-2023 with college </a:t>
            </a:r>
            <a:r>
              <a:rPr lang="en-US" dirty="0" smtClean="0"/>
              <a:t>coordinators and HOD’s.</a:t>
            </a:r>
            <a:endParaRPr lang="en-US" dirty="0" smtClean="0"/>
          </a:p>
          <a:p>
            <a:pPr>
              <a:lnSpc>
                <a:spcPct val="150000"/>
              </a:lnSpc>
              <a:buNone/>
            </a:pPr>
            <a:endParaRPr lang="en-US" dirty="0" smtClean="0"/>
          </a:p>
          <a:p>
            <a:pPr>
              <a:lnSpc>
                <a:spcPct val="150000"/>
              </a:lnSpc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>
          <a:xfrm>
            <a:off x="3276600" y="6477000"/>
            <a:ext cx="3352800" cy="381000"/>
          </a:xfrm>
        </p:spPr>
        <p:txBody>
          <a:bodyPr/>
          <a:lstStyle/>
          <a:p>
            <a:pPr algn="just"/>
            <a:r>
              <a:rPr lang="en-US" dirty="0" smtClean="0"/>
              <a:t>SUBHARTI POLYTECHNIC COLLEGE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2. APPOINTMENT, PROMOTION AND REGULARIZATION 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96200" cy="48737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Appointment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>
          <a:xfrm>
            <a:off x="3276600" y="6477000"/>
            <a:ext cx="3352800" cy="381000"/>
          </a:xfrm>
        </p:spPr>
        <p:txBody>
          <a:bodyPr/>
          <a:lstStyle/>
          <a:p>
            <a:pPr algn="just"/>
            <a:r>
              <a:rPr lang="en-US" dirty="0" smtClean="0"/>
              <a:t>SUBHARTI POLYTECHNIC COLLEGE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14400" y="2286000"/>
          <a:ext cx="6858000" cy="1446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2209800"/>
                <a:gridCol w="1752600"/>
                <a:gridCol w="2057400"/>
              </a:tblGrid>
              <a:tr h="723053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S.No.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Name of the Staff</a:t>
                      </a:r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Date of Joining</a:t>
                      </a:r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Post</a:t>
                      </a:r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7230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2. APPOINTMENT, PROMOTION   AND REGULARIZATION  (Cont.)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96200" cy="48737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Promotion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   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Regularization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    NIL</a:t>
            </a:r>
          </a:p>
          <a:p>
            <a:pPr>
              <a:lnSpc>
                <a:spcPct val="150000"/>
              </a:lnSpc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>
          <a:xfrm>
            <a:off x="3276600" y="6477000"/>
            <a:ext cx="3352800" cy="381000"/>
          </a:xfrm>
        </p:spPr>
        <p:txBody>
          <a:bodyPr/>
          <a:lstStyle/>
          <a:p>
            <a:pPr algn="just"/>
            <a:r>
              <a:rPr lang="en-US" dirty="0" smtClean="0"/>
              <a:t>SUBHARTI POLYTECHNIC COLLEGE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90600" y="2133600"/>
          <a:ext cx="65532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2209800"/>
                <a:gridCol w="1524000"/>
                <a:gridCol w="19812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S.No.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Name of the Staff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Date of Promotion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Post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3. AWARDS, IPR AND RESEARCH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96200" cy="4873752"/>
          </a:xfrm>
        </p:spPr>
        <p:txBody>
          <a:bodyPr>
            <a:normAutofit fontScale="55000" lnSpcReduction="20000"/>
          </a:bodyPr>
          <a:lstStyle/>
          <a:p>
            <a:pPr marL="457200" indent="-457200" algn="just">
              <a:lnSpc>
                <a:spcPct val="150000"/>
              </a:lnSpc>
              <a:buNone/>
            </a:pPr>
            <a:r>
              <a:rPr lang="en-US" sz="3000" b="1" dirty="0" smtClean="0"/>
              <a:t>1. </a:t>
            </a:r>
            <a:r>
              <a:rPr lang="en-US" sz="3000" b="1" dirty="0" smtClean="0"/>
              <a:t>Patent</a:t>
            </a:r>
            <a:endParaRPr lang="en-US" sz="3000" b="1" dirty="0" smtClean="0"/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en-US" sz="3000" dirty="0" smtClean="0"/>
              <a:t>     </a:t>
            </a:r>
            <a:r>
              <a:rPr lang="en-US" sz="3000" dirty="0" smtClean="0"/>
              <a:t>  One Patent was published by Er. Reena Singh (CSE) and Er. Divya Mishra (CSE) on title “</a:t>
            </a:r>
            <a:r>
              <a:rPr lang="en-US" sz="3000" b="1" u="sng" dirty="0" smtClean="0"/>
              <a:t>An EDGE cloud base system with hybridized random forest deep learning classification model for pneumonia identification</a:t>
            </a:r>
            <a:r>
              <a:rPr lang="en-US" sz="3000" dirty="0" smtClean="0"/>
              <a:t>” on 12.02.2023.</a:t>
            </a:r>
            <a:endParaRPr lang="en-US" sz="3000" dirty="0" smtClean="0"/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en-US" sz="3000" b="1" dirty="0" smtClean="0"/>
              <a:t>2. Research Paper </a:t>
            </a:r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en-US" sz="3000" b="1" dirty="0" smtClean="0"/>
              <a:t>     2.a </a:t>
            </a:r>
            <a:r>
              <a:rPr lang="en-US" sz="3000" dirty="0" smtClean="0"/>
              <a:t>One Paper of Mr. </a:t>
            </a:r>
            <a:r>
              <a:rPr lang="en-US" sz="3000" dirty="0" smtClean="0"/>
              <a:t>Anil </a:t>
            </a:r>
            <a:r>
              <a:rPr lang="en-US" sz="3000" dirty="0" smtClean="0"/>
              <a:t>Kumar and Mr. </a:t>
            </a:r>
            <a:r>
              <a:rPr lang="en-US" sz="3000" dirty="0" smtClean="0"/>
              <a:t>Daud Chauhan </a:t>
            </a:r>
            <a:r>
              <a:rPr lang="en-US" sz="3000" dirty="0" smtClean="0"/>
              <a:t>on topic </a:t>
            </a:r>
            <a:r>
              <a:rPr lang="en-US" sz="3000" dirty="0" smtClean="0"/>
              <a:t>“</a:t>
            </a:r>
            <a:r>
              <a:rPr lang="en-US" sz="3000" b="1" u="sng" dirty="0" smtClean="0"/>
              <a:t>A behavioral testing study of ultra high performance concrete</a:t>
            </a:r>
            <a:r>
              <a:rPr lang="en-US" sz="3000" dirty="0" smtClean="0"/>
              <a:t>” </a:t>
            </a:r>
            <a:r>
              <a:rPr lang="en-US" sz="3000" dirty="0" smtClean="0"/>
              <a:t>is </a:t>
            </a:r>
            <a:r>
              <a:rPr lang="en-US" sz="3000" dirty="0" smtClean="0"/>
              <a:t>published on IRJET (International Research Journal of </a:t>
            </a:r>
            <a:r>
              <a:rPr lang="en-US" sz="3000" dirty="0" err="1" smtClean="0"/>
              <a:t>Engg</a:t>
            </a:r>
            <a:r>
              <a:rPr lang="en-US" sz="3000" dirty="0" smtClean="0"/>
              <a:t>. &amp; Technology) Impact Factor of 8.226.</a:t>
            </a:r>
            <a:endParaRPr lang="en-US" sz="3000" dirty="0" smtClean="0"/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en-US" sz="3000" dirty="0" smtClean="0"/>
              <a:t>     </a:t>
            </a:r>
          </a:p>
          <a:p>
            <a:pPr marL="457200" indent="-457200" algn="just">
              <a:lnSpc>
                <a:spcPct val="150000"/>
              </a:lnSpc>
              <a:buNone/>
            </a:pP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>
          <a:xfrm>
            <a:off x="3276600" y="6477000"/>
            <a:ext cx="3352800" cy="381000"/>
          </a:xfrm>
        </p:spPr>
        <p:txBody>
          <a:bodyPr/>
          <a:lstStyle/>
          <a:p>
            <a:pPr algn="just"/>
            <a:r>
              <a:rPr lang="en-US" dirty="0" smtClean="0"/>
              <a:t>SUBHARTI POLYTECHNIC COLLEGE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3. AWARDS, IPR AND RESEARCH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96200" cy="4873752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None/>
            </a:pPr>
            <a:r>
              <a:rPr lang="en-US" sz="1700" b="1" dirty="0" smtClean="0"/>
              <a:t>2.b </a:t>
            </a:r>
            <a:r>
              <a:rPr lang="en-US" sz="1700" dirty="0" smtClean="0"/>
              <a:t>One Paper of Mr. Anil Kumar and Mr. Daud Chauhan on topic “</a:t>
            </a:r>
            <a:r>
              <a:rPr lang="en-US" sz="1700" b="1" u="sng" dirty="0" smtClean="0"/>
              <a:t>A </a:t>
            </a:r>
            <a:r>
              <a:rPr lang="en-US" sz="1700" b="1" u="sng" dirty="0" smtClean="0"/>
              <a:t>Comprehensive </a:t>
            </a:r>
            <a:r>
              <a:rPr lang="en-US" sz="1700" b="1" u="sng" dirty="0" smtClean="0"/>
              <a:t>study of </a:t>
            </a:r>
            <a:r>
              <a:rPr lang="en-US" sz="1700" b="1" u="sng" dirty="0" smtClean="0"/>
              <a:t>properties of Polypropylene reinforced Concrete</a:t>
            </a:r>
            <a:r>
              <a:rPr lang="en-US" sz="1700" dirty="0" smtClean="0"/>
              <a:t>” is </a:t>
            </a:r>
            <a:r>
              <a:rPr lang="en-US" sz="1700" dirty="0" smtClean="0"/>
              <a:t>published on IRJET (International Research Journal of </a:t>
            </a:r>
            <a:r>
              <a:rPr lang="en-US" sz="1700" dirty="0" err="1" smtClean="0"/>
              <a:t>Engg</a:t>
            </a:r>
            <a:r>
              <a:rPr lang="en-US" sz="1700" dirty="0" smtClean="0"/>
              <a:t>. &amp; Technology) Impact Factor of 8.226</a:t>
            </a:r>
            <a:r>
              <a:rPr lang="en-US" sz="1700" dirty="0" smtClean="0"/>
              <a:t>.</a:t>
            </a:r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en-US" sz="1700" b="1" dirty="0" smtClean="0"/>
              <a:t>2.c  </a:t>
            </a:r>
            <a:r>
              <a:rPr lang="en-US" sz="1700" dirty="0" smtClean="0"/>
              <a:t>One </a:t>
            </a:r>
            <a:r>
              <a:rPr lang="en-US" sz="1700" dirty="0" smtClean="0"/>
              <a:t>Paper of Mr. Anil Kumar and Mr. Daud Chauhan on topic “</a:t>
            </a:r>
            <a:r>
              <a:rPr lang="en-US" sz="1700" b="1" u="sng" dirty="0" smtClean="0"/>
              <a:t>An  Experimental Study on recycled concrete aggregate used in fresh concrete</a:t>
            </a:r>
            <a:r>
              <a:rPr lang="en-US" sz="1700" dirty="0" smtClean="0"/>
              <a:t>” </a:t>
            </a:r>
            <a:r>
              <a:rPr lang="en-US" sz="1700" dirty="0" smtClean="0"/>
              <a:t>is published on </a:t>
            </a:r>
            <a:r>
              <a:rPr lang="en-US" sz="1700" dirty="0" smtClean="0"/>
              <a:t>IJCRT </a:t>
            </a:r>
            <a:r>
              <a:rPr lang="en-US" sz="1700" dirty="0" smtClean="0"/>
              <a:t>(</a:t>
            </a:r>
            <a:r>
              <a:rPr lang="en-US" sz="1700" dirty="0" smtClean="0"/>
              <a:t>International Journal </a:t>
            </a:r>
            <a:r>
              <a:rPr lang="en-US" sz="1700" dirty="0" smtClean="0"/>
              <a:t>of </a:t>
            </a:r>
            <a:r>
              <a:rPr lang="en-US" sz="1700" dirty="0" smtClean="0"/>
              <a:t>Creative Research Thought ) </a:t>
            </a:r>
            <a:r>
              <a:rPr lang="en-US" sz="1700" dirty="0" smtClean="0"/>
              <a:t>Impact Factor of </a:t>
            </a:r>
            <a:r>
              <a:rPr lang="en-US" sz="1700" dirty="0" smtClean="0"/>
              <a:t>7.97.</a:t>
            </a:r>
            <a:endParaRPr lang="en-US" sz="17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>
          <a:xfrm>
            <a:off x="3276600" y="6477000"/>
            <a:ext cx="3352800" cy="381000"/>
          </a:xfrm>
        </p:spPr>
        <p:txBody>
          <a:bodyPr/>
          <a:lstStyle/>
          <a:p>
            <a:pPr algn="just"/>
            <a:r>
              <a:rPr lang="en-US" dirty="0" smtClean="0"/>
              <a:t>SUBHARTI POLYTECHNIC COLLEGE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4. ADMISSIONS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Total Admission done in the month of </a:t>
            </a:r>
            <a:r>
              <a:rPr lang="en-US" dirty="0" smtClean="0"/>
              <a:t>March </a:t>
            </a:r>
            <a:r>
              <a:rPr lang="en-US" dirty="0" smtClean="0"/>
              <a:t>2023 is </a:t>
            </a:r>
            <a:r>
              <a:rPr lang="en-US" b="1" dirty="0" smtClean="0"/>
              <a:t>NIL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>
          <a:xfrm>
            <a:off x="3276600" y="6477000"/>
            <a:ext cx="3352800" cy="381000"/>
          </a:xfrm>
        </p:spPr>
        <p:txBody>
          <a:bodyPr/>
          <a:lstStyle/>
          <a:p>
            <a:pPr algn="just"/>
            <a:r>
              <a:rPr lang="en-US" dirty="0" smtClean="0"/>
              <a:t>SUBHARTI POLYTECHNIC COLLEGE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5. PLACEMENT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No Placement Activity was done in month of March-2023.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>
          <a:xfrm>
            <a:off x="3276600" y="6477000"/>
            <a:ext cx="3352800" cy="381000"/>
          </a:xfrm>
        </p:spPr>
        <p:txBody>
          <a:bodyPr/>
          <a:lstStyle/>
          <a:p>
            <a:pPr algn="just"/>
            <a:r>
              <a:rPr lang="en-US" dirty="0" smtClean="0"/>
              <a:t>SUBHARTI POLYTECHNIC COLLEGE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524</TotalTime>
  <Words>487</Words>
  <Application>Microsoft Office PowerPoint</Application>
  <PresentationFormat>On-screen Show (4:3)</PresentationFormat>
  <Paragraphs>91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Oriel</vt:lpstr>
      <vt:lpstr>MONTHLY REPORT  MARCH-2023 </vt:lpstr>
      <vt:lpstr>TABLE OF CONTENT</vt:lpstr>
      <vt:lpstr>1. MEETING </vt:lpstr>
      <vt:lpstr>2. APPOINTMENT, PROMOTION AND REGULARIZATION </vt:lpstr>
      <vt:lpstr>2. APPOINTMENT, PROMOTION   AND REGULARIZATION  (Cont.)</vt:lpstr>
      <vt:lpstr>3. AWARDS, IPR AND RESEARCH</vt:lpstr>
      <vt:lpstr>3. AWARDS, IPR AND RESEARCH</vt:lpstr>
      <vt:lpstr>4. ADMISSIONS</vt:lpstr>
      <vt:lpstr>5. PLACEMENT</vt:lpstr>
      <vt:lpstr>6.1 Activity done by ECE deptt.</vt:lpstr>
      <vt:lpstr>6.2 Activity done by CE deptt.</vt:lpstr>
      <vt:lpstr>6.3 Activity done by ME deptt.</vt:lpstr>
      <vt:lpstr>Jai hind…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MONTHLY MEETING  AUGUST-2022 </dc:title>
  <dc:creator>HP</dc:creator>
  <cp:lastModifiedBy>HP</cp:lastModifiedBy>
  <cp:revision>74</cp:revision>
  <dcterms:created xsi:type="dcterms:W3CDTF">2006-08-16T00:00:00Z</dcterms:created>
  <dcterms:modified xsi:type="dcterms:W3CDTF">2023-04-05T10:11:18Z</dcterms:modified>
</cp:coreProperties>
</file>